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86"/>
  </p:normalViewPr>
  <p:slideViewPr>
    <p:cSldViewPr snapToGrid="0" snapToObjects="1">
      <p:cViewPr varScale="1">
        <p:scale>
          <a:sx n="109" d="100"/>
          <a:sy n="109" d="100"/>
        </p:scale>
        <p:origin x="680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2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2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4/11/16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4/11/16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4/11/16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4/11/16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smtClean="0"/>
              <a:t>4/11/16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4/11/16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4/11/16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4/11/16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4/11/16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t>4/11/16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4/11/16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4" Type="http://schemas.microsoft.com/office/2007/relationships/hdphoto" Target="../media/hdphoto1.wdp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4/11/16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Bullying Survey 2016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How are we doing?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8459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Students Y3-6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279 responses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1960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"Bullying is repeated verbal, physical, social or psychological aggressive </a:t>
            </a:r>
            <a:r>
              <a:rPr lang="en-US" sz="4000" dirty="0" err="1"/>
              <a:t>behaviour</a:t>
            </a:r>
            <a:r>
              <a:rPr lang="en-US" sz="4000" dirty="0"/>
              <a:t> by a person or group directed towards a less powerful person or group that is intended to cause harm, distress or fear."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7121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         HOW ARE WE DOING?</a:t>
            </a:r>
            <a:endParaRPr lang="en-US" sz="6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024" y="2178050"/>
            <a:ext cx="9293713" cy="4063542"/>
          </a:xfrm>
        </p:spPr>
      </p:pic>
    </p:spTree>
    <p:extLst>
      <p:ext uri="{BB962C8B-B14F-4D97-AF65-F5344CB8AC3E}">
        <p14:creationId xmlns:p14="http://schemas.microsoft.com/office/powerpoint/2010/main" val="73583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         Spots to watch</a:t>
            </a:r>
            <a:endParaRPr lang="en-US" sz="6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630" y="2120900"/>
            <a:ext cx="9063090" cy="4051300"/>
          </a:xfrm>
        </p:spPr>
      </p:pic>
    </p:spTree>
    <p:extLst>
      <p:ext uri="{BB962C8B-B14F-4D97-AF65-F5344CB8AC3E}">
        <p14:creationId xmlns:p14="http://schemas.microsoft.com/office/powerpoint/2010/main" val="72852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SOMEONE TO TALK TO</a:t>
            </a:r>
            <a:endParaRPr lang="en-US" sz="8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025" y="2368550"/>
            <a:ext cx="8750300" cy="3556000"/>
          </a:xfrm>
        </p:spPr>
      </p:pic>
    </p:spTree>
    <p:extLst>
      <p:ext uri="{BB962C8B-B14F-4D97-AF65-F5344CB8AC3E}">
        <p14:creationId xmlns:p14="http://schemas.microsoft.com/office/powerpoint/2010/main" val="65847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800" dirty="0" smtClean="0"/>
              <a:t>What we need to WORK ON</a:t>
            </a:r>
            <a:endParaRPr lang="en-US" sz="8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374" y="2120900"/>
            <a:ext cx="9161602" cy="4051300"/>
          </a:xfrm>
        </p:spPr>
      </p:pic>
    </p:spTree>
    <p:extLst>
      <p:ext uri="{BB962C8B-B14F-4D97-AF65-F5344CB8AC3E}">
        <p14:creationId xmlns:p14="http://schemas.microsoft.com/office/powerpoint/2010/main" val="194226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Micah 6: 8</a:t>
            </a:r>
            <a:endParaRPr lang="en-US" sz="8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87969" y="2120900"/>
            <a:ext cx="5263662" cy="4051300"/>
          </a:xfrm>
        </p:spPr>
      </p:pic>
    </p:spTree>
    <p:extLst>
      <p:ext uri="{BB962C8B-B14F-4D97-AF65-F5344CB8AC3E}">
        <p14:creationId xmlns:p14="http://schemas.microsoft.com/office/powerpoint/2010/main" val="53835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17</TotalTime>
  <Words>73</Words>
  <Application>Microsoft Macintosh PowerPoint</Application>
  <PresentationFormat>Widescreen</PresentationFormat>
  <Paragraphs>10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Rockwell</vt:lpstr>
      <vt:lpstr>Rockwell Condensed</vt:lpstr>
      <vt:lpstr>Rockwell Extra Bold</vt:lpstr>
      <vt:lpstr>Wingdings</vt:lpstr>
      <vt:lpstr>Wood Type</vt:lpstr>
      <vt:lpstr>Bullying Survey 2016</vt:lpstr>
      <vt:lpstr>Students Y3-6</vt:lpstr>
      <vt:lpstr>"Bullying is repeated verbal, physical, social or psychological aggressive behaviour by a person or group directed towards a less powerful person or group that is intended to cause harm, distress or fear."</vt:lpstr>
      <vt:lpstr>         HOW ARE WE DOING?</vt:lpstr>
      <vt:lpstr>         Spots to watch</vt:lpstr>
      <vt:lpstr>SOMEONE TO TALK TO</vt:lpstr>
      <vt:lpstr>What we need to WORK ON</vt:lpstr>
      <vt:lpstr>Micah 6: 8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Bullying Survey 2016</dc:title>
  <dc:creator>Microsoft Office User</dc:creator>
  <cp:lastModifiedBy>Microsoft Office User</cp:lastModifiedBy>
  <cp:revision>8</cp:revision>
  <dcterms:created xsi:type="dcterms:W3CDTF">2016-04-11T00:23:16Z</dcterms:created>
  <dcterms:modified xsi:type="dcterms:W3CDTF">2016-04-11T00:40:52Z</dcterms:modified>
</cp:coreProperties>
</file>